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675AC-C5E3-8B4B-8C44-2CFDDA5C8E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Writing the Introduction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299922-E330-B74C-95BF-9445C1AA35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Rijo Mathew &amp; Praveen Nirmalan, Research Action Group (RAG) AMMA ERF, Kochi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53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5B44-2E6C-EF44-A7C1-1CF017517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Modules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35868-1333-4747-86E4-57538FFC7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In previous modules, we have looked at the basic pillars of a manuscript</a:t>
            </a:r>
          </a:p>
          <a:p>
            <a:endParaRPr lang="en-GB"/>
          </a:p>
          <a:p>
            <a:r>
              <a:rPr lang="en-GB"/>
              <a:t> Choosing Words</a:t>
            </a:r>
          </a:p>
          <a:p>
            <a:r>
              <a:rPr lang="en-GB"/>
              <a:t>Constructing Sentences</a:t>
            </a:r>
          </a:p>
          <a:p>
            <a:r>
              <a:rPr lang="en-GB"/>
              <a:t>Constructing Paragraphs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340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E5174-75B8-6443-B157-F8AE23645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This Module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3D73B-8D07-364C-B75B-0CFDFC3CB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In this module, we will look at </a:t>
            </a:r>
          </a:p>
          <a:p>
            <a:pPr marL="0" indent="0">
              <a:buNone/>
            </a:pPr>
            <a:endParaRPr lang="en-GB"/>
          </a:p>
          <a:p>
            <a:r>
              <a:rPr lang="en-GB"/>
              <a:t> Collating sentences and paragraphs To make an effective introduction</a:t>
            </a:r>
          </a:p>
          <a:p>
            <a:endParaRPr lang="en-GB"/>
          </a:p>
          <a:p>
            <a:pPr marL="0" indent="0">
              <a:buNone/>
            </a:pPr>
            <a:r>
              <a:rPr lang="en-GB"/>
              <a:t>At the end of this module, you should try and be able to</a:t>
            </a:r>
          </a:p>
          <a:p>
            <a:pPr marL="0" indent="0">
              <a:buNone/>
            </a:pPr>
            <a:endParaRPr lang="en-GB"/>
          </a:p>
          <a:p>
            <a:r>
              <a:rPr lang="en-GB"/>
              <a:t> Create an introduction for a manuscript you want to write.</a:t>
            </a:r>
          </a:p>
          <a:p>
            <a:r>
              <a:rPr lang="en-GB"/>
              <a:t> The only way to learn to write an effective introduction is to practise repeatedly, so do make the effort to start writing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25030-9D01-CD43-860D-DC7A24FDD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118AB-031D-324D-9EF5-32BFBE6B1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The primary purpose of the Introduction in a manuscript is to </a:t>
            </a:r>
            <a:r>
              <a:rPr lang="en-GB" i="1"/>
              <a:t>Introduce your research </a:t>
            </a:r>
            <a:r>
              <a:rPr lang="en-GB"/>
              <a:t>to the reader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/>
              <a:t>A good introduction should be </a:t>
            </a:r>
          </a:p>
          <a:p>
            <a:r>
              <a:rPr lang="en-GB"/>
              <a:t>Concise</a:t>
            </a:r>
          </a:p>
          <a:p>
            <a:r>
              <a:rPr lang="en-GB"/>
              <a:t>Precise</a:t>
            </a:r>
          </a:p>
          <a:p>
            <a:r>
              <a:rPr lang="en-GB"/>
              <a:t>Relevant</a:t>
            </a:r>
          </a:p>
          <a:p>
            <a:r>
              <a:rPr lang="en-GB"/>
              <a:t>Brief Information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051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9EB9A-5674-9047-AFE6-5D1005514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Remember!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C5E47-73FE-444B-86D5-69F38F274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/>
              <a:t>The introduction is only an introduction to your research</a:t>
            </a:r>
          </a:p>
          <a:p>
            <a:r>
              <a:rPr lang="en-GB"/>
              <a:t>Do not use the Introduction to describe everything!</a:t>
            </a:r>
          </a:p>
          <a:p>
            <a:endParaRPr lang="en-GB"/>
          </a:p>
          <a:p>
            <a:pPr marL="0" indent="0">
              <a:buNone/>
            </a:pPr>
            <a:r>
              <a:rPr lang="en-GB"/>
              <a:t>What makes a good introduction? Include information on</a:t>
            </a:r>
          </a:p>
          <a:p>
            <a:r>
              <a:rPr lang="en-GB"/>
              <a:t>The hypothesis and aim(s) of the study (one sentence)</a:t>
            </a:r>
          </a:p>
          <a:p>
            <a:r>
              <a:rPr lang="en-GB"/>
              <a:t>What is already known about this area? (2 to 3 sentences with references)</a:t>
            </a:r>
          </a:p>
          <a:p>
            <a:r>
              <a:rPr lang="en-GB"/>
              <a:t>What are the gaps? (2 sentences with references should suffice) </a:t>
            </a:r>
          </a:p>
          <a:p>
            <a:r>
              <a:rPr lang="en-GB"/>
              <a:t>What is your study about- filling an existing gap, reinforcing existing knowledge or providing a new direction ( a sentence or two should suffice)</a:t>
            </a:r>
          </a:p>
          <a:p>
            <a:pPr marL="0" indent="0">
              <a:buNone/>
            </a:pPr>
            <a:r>
              <a:rPr lang="en-GB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87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D4752-BC12-714E-812B-D1E13B6E1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Introduction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BC0A5-3A3C-9649-BFD6-28D198AB2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We need only 6 to 8 sentences for a good introduction</a:t>
            </a:r>
          </a:p>
          <a:p>
            <a:r>
              <a:rPr lang="en-GB"/>
              <a:t>Remember, good sentences have 30 or less words, so do not make verbose sentences</a:t>
            </a:r>
          </a:p>
          <a:p>
            <a:r>
              <a:rPr lang="en-GB"/>
              <a:t>We can create an effective introduction in two paragraphs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139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80D4-09C8-F54A-8622-569CCC726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Introduction- Common mistakes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301EE-234A-A947-B2EE-7BA7078EF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Very long introductions. This is like a person giving a 5 minute speech to Introduce a person. What cannot be said in a few sentences is rarely worth knowing.</a:t>
            </a:r>
          </a:p>
          <a:p>
            <a:r>
              <a:rPr lang="en-GB"/>
              <a:t>Lack of clarity on the research question and/or hypothesis. State these explicitly.</a:t>
            </a:r>
          </a:p>
          <a:p>
            <a:r>
              <a:rPr lang="en-GB"/>
              <a:t>Too much information on existing knowledge—present only recent pertinent information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/>
              <a:t>The introduction engages the reader to move further- Keep it short, smart and relevant.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5537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Wisp</vt:lpstr>
      <vt:lpstr>Writing the Introduction</vt:lpstr>
      <vt:lpstr>Previous Modules</vt:lpstr>
      <vt:lpstr>This Module</vt:lpstr>
      <vt:lpstr>Introduction</vt:lpstr>
      <vt:lpstr>Remember!</vt:lpstr>
      <vt:lpstr>The Introduction</vt:lpstr>
      <vt:lpstr>Introduction- Common mistakes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the Introduction</dc:title>
  <dc:creator>Unknown User</dc:creator>
  <cp:lastModifiedBy>Praveen Nirmalan</cp:lastModifiedBy>
  <cp:revision>3</cp:revision>
  <dcterms:created xsi:type="dcterms:W3CDTF">2019-01-09T02:29:52Z</dcterms:created>
  <dcterms:modified xsi:type="dcterms:W3CDTF">2019-01-09T04:19:14Z</dcterms:modified>
</cp:coreProperties>
</file>